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6" r:id="rId2"/>
    <p:sldId id="305" r:id="rId3"/>
    <p:sldId id="304" r:id="rId4"/>
    <p:sldId id="286" r:id="rId5"/>
    <p:sldId id="287" r:id="rId6"/>
    <p:sldId id="288" r:id="rId7"/>
    <p:sldId id="299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00" r:id="rId18"/>
    <p:sldId id="301" r:id="rId19"/>
    <p:sldId id="298" r:id="rId20"/>
    <p:sldId id="303" r:id="rId21"/>
    <p:sldId id="307" r:id="rId22"/>
    <p:sldId id="308" r:id="rId23"/>
    <p:sldId id="309" r:id="rId24"/>
    <p:sldId id="30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30.03.2022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Windows\System32\DisplaySwitch.exe%20\clone" TargetMode="External"/><Relationship Id="rId5" Type="http://schemas.openxmlformats.org/officeDocument/2006/relationships/hyperlink" Target="JokiAutomation.exe%20%22RasPi_Reset%22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ZoomReferenz%2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JokiAutomation.exe%20%22BandMulti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JokiAutomation.exe%20%22Altar%2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Orgel%22%20%22AB%22" TargetMode="External"/><Relationship Id="rId7" Type="http://schemas.openxmlformats.org/officeDocument/2006/relationships/hyperlink" Target="JokiAutomation.exe%20%22AutoZoom%22" TargetMode="External"/><Relationship Id="rId2" Type="http://schemas.openxmlformats.org/officeDocument/2006/relationships/hyperlink" Target="JokiAutomation.exe%20%22PositionControl%22%20%22Taufstein%22%20%22KP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JokiAutomation.exe%20%22RasPi_Reset%22" TargetMode="External"/><Relationship Id="rId5" Type="http://schemas.openxmlformats.org/officeDocument/2006/relationships/hyperlink" Target="JokiAutomation.exe%20%22PositionControl%22%20%22Altar%22%20%22GG%22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BEAMER_ON%2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abelspeed.telekom-dienste.de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Backup_Switch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00 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53754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Maus auf Technikschrank legen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vorsichtig!!!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schräg nach unten aus der Ablage ziehen und auf Technikerschrank stellen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Kabel auf sichere Verbindung prüfen!!!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5225" y="281171"/>
            <a:ext cx="6097855" cy="32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709" y="3559923"/>
            <a:ext cx="4666891" cy="323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077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schalten,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Audioinserter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Aus- /Einschalten und Test wiederholen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525007" y="5773480"/>
            <a:ext cx="218244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776" y="3680306"/>
            <a:ext cx="4341647" cy="31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5" action="ppaction://program"/>
          </p:cNvPr>
          <p:cNvSpPr/>
          <p:nvPr/>
        </p:nvSpPr>
        <p:spPr>
          <a:xfrm>
            <a:off x="733016" y="5746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6" action="ppaction://program"/>
            <a:extLst>
              <a:ext uri="{FF2B5EF4-FFF2-40B4-BE49-F238E27FC236}">
                <a16:creationId xmlns:a16="http://schemas.microsoft.com/office/drawing/2014/main" id="{9BD815FF-A200-44AB-8BE0-73C8A084FD9B}"/>
              </a:ext>
            </a:extLst>
          </p:cNvPr>
          <p:cNvSpPr/>
          <p:nvPr/>
        </p:nvSpPr>
        <p:spPr>
          <a:xfrm>
            <a:off x="4969118" y="5773480"/>
            <a:ext cx="2182442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Camcorder 1  + Audio ‚Gottesdienst‘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Auto Zoom Referenzpunkt anfahren</a:t>
            </a:r>
          </a:p>
          <a:p>
            <a:r>
              <a:rPr lang="de-DE" dirty="0">
                <a:solidFill>
                  <a:schemeClr val="bg1"/>
                </a:solidFill>
              </a:rPr>
              <a:t>Referenz anfahren öffnet den Zoom auf 100% ,dauert ca. 15 Sekunden und fährt danach auf Altar Zoom </a:t>
            </a:r>
            <a:r>
              <a:rPr lang="de-DE" dirty="0" err="1">
                <a:solidFill>
                  <a:schemeClr val="bg1"/>
                </a:solidFill>
              </a:rPr>
              <a:t>Teach</a:t>
            </a:r>
            <a:r>
              <a:rPr lang="de-DE" dirty="0">
                <a:solidFill>
                  <a:schemeClr val="bg1"/>
                </a:solidFill>
              </a:rPr>
              <a:t>. Bitte warten, bis </a:t>
            </a:r>
            <a:r>
              <a:rPr lang="de-DE" dirty="0" err="1">
                <a:solidFill>
                  <a:schemeClr val="bg1"/>
                </a:solidFill>
              </a:rPr>
              <a:t>Zoompos</a:t>
            </a:r>
            <a:r>
              <a:rPr lang="de-DE" dirty="0">
                <a:solidFill>
                  <a:schemeClr val="bg1"/>
                </a:solidFill>
              </a:rPr>
              <a:t> Altar angefahren ist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871812" y="5651539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Pfeil nach rechts 8">
            <a:hlinkClick r:id="rId4" action="ppaction://program"/>
            <a:extLst>
              <a:ext uri="{FF2B5EF4-FFF2-40B4-BE49-F238E27FC236}">
                <a16:creationId xmlns:a16="http://schemas.microsoft.com/office/drawing/2014/main" id="{A2384945-890E-45E6-B81E-7D3408869ADA}"/>
              </a:ext>
            </a:extLst>
          </p:cNvPr>
          <p:cNvSpPr/>
          <p:nvPr/>
        </p:nvSpPr>
        <p:spPr>
          <a:xfrm>
            <a:off x="7215700" y="5651538"/>
            <a:ext cx="4008474" cy="70174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Auto Zoom Referenzpunkt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Backupstick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Flash Drive Menü öffnen und Stick formatieren (Format Button rechts).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1674055" y="55549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3825" y="1585358"/>
            <a:ext cx="5799403" cy="32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Livestream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fontScale="6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Menü Streaming Server öffnen, hoch scrollen und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Edit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runter scrollen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Title vergeben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Privacy auf Public setzen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betätigen, Upload Speed sollte &gt; 1Mbit/s sein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der Upload Speed permanent weniger als 1 Mbit/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 anzeigt,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abbrechen und ResetUltraStream.pptx durcharbeiten.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Save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2039815" y="60121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WeB</a:t>
            </a:r>
            <a:r>
              <a:rPr lang="de-DE" b="1" dirty="0">
                <a:solidFill>
                  <a:schemeClr val="tx1"/>
                </a:solidFill>
              </a:rPr>
              <a:t>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438" y="180422"/>
            <a:ext cx="5621003" cy="311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003" y="3700131"/>
            <a:ext cx="5789997" cy="30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8947" y="2601102"/>
            <a:ext cx="2350686" cy="17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</a:t>
            </a:r>
            <a:r>
              <a:rPr lang="de-DE" b="1" dirty="0" err="1">
                <a:solidFill>
                  <a:schemeClr val="bg1"/>
                </a:solidFill>
              </a:rPr>
              <a:t>PositionControl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oben bis Anschlag ausziehen (1)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Vorsicht, nicht an Kabeln ziehen und prüfen, dass nichts die Kabel blockiert oder einklemmt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 der Feder schließen (2)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einschalten dazu links unten Power – Taste kurz betätigen (3) Bis zum Hochlauf der Elektrik läuft der Camcorder mit Akku, dann über Netzteil.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E5CF74-2DEF-4EF2-AEAB-2D36DDF9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61" y="1630443"/>
            <a:ext cx="5498181" cy="49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de-DE" sz="2000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Taufstein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Taufsteinposition angefahren mit Kanzel -View während Bewegung? Schaltet Audio auf Profil ‚Predigt‘? Schaltet Camcorder 1 – View wenn auf Taufstein - Position?</a:t>
            </a:r>
          </a:p>
          <a:p>
            <a:r>
              <a:rPr lang="de-DE" sz="2000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Orgel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Orgelposition angefahren mit Camcorder 1 – View während Bewegung? Schaltet Audio auf Profil ‚Band‘? 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Altarposition angefahren mit GoPro View während Bewegung? Schaltet Audio auf Profil ‚Gottesdienst‘? Schaltet Camcorder 1 – View wenn auf Altar - Position?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Zoom Dialog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Mit Auto Zoom Minidialog unten rechts zwei Zoomwerte  größer 0 und kleiner 100 einstellen und mit OK Button anfahren. Fährt das Zoom korrekt, </a:t>
            </a:r>
            <a:r>
              <a:rPr lang="de-DE" sz="20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Dialogfenster schließen. </a:t>
            </a:r>
            <a:endParaRPr lang="de-DE" sz="2000" b="1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RasPi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: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nur erforderlich, wenn Position nicht erreicht wird und der Raspberry noch nicht im Timeout ist.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159060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Taufstein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2868391" y="5826641"/>
            <a:ext cx="184034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5195554" y="5826640"/>
            <a:ext cx="1840343" cy="7017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feil: nach rechts 9">
            <a:hlinkClick r:id="rId6" action="ppaction://program"/>
            <a:extLst>
              <a:ext uri="{FF2B5EF4-FFF2-40B4-BE49-F238E27FC236}">
                <a16:creationId xmlns:a16="http://schemas.microsoft.com/office/drawing/2014/main" id="{712384B6-9013-4A3C-8245-37F0B5F20FAC}"/>
              </a:ext>
            </a:extLst>
          </p:cNvPr>
          <p:cNvSpPr/>
          <p:nvPr/>
        </p:nvSpPr>
        <p:spPr>
          <a:xfrm>
            <a:off x="9764694" y="5826413"/>
            <a:ext cx="1492469" cy="6936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Pfeil nach rechts 8">
            <a:hlinkClick r:id="rId7" action="ppaction://program"/>
            <a:extLst>
              <a:ext uri="{FF2B5EF4-FFF2-40B4-BE49-F238E27FC236}">
                <a16:creationId xmlns:a16="http://schemas.microsoft.com/office/drawing/2014/main" id="{0A5BF11C-F446-42F1-8130-83143703A147}"/>
              </a:ext>
            </a:extLst>
          </p:cNvPr>
          <p:cNvSpPr/>
          <p:nvPr/>
        </p:nvSpPr>
        <p:spPr>
          <a:xfrm>
            <a:off x="7480124" y="5826640"/>
            <a:ext cx="1840343" cy="70174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Zoom Dialog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06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 Sound-Check  1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Mischpult öffnen, Antennen hochklappen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8" y="1595987"/>
            <a:ext cx="7514203" cy="5085033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Mischpultabdeckung abnehmen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nach links ablegen.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Antennen hochklappen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Summen-Fader (gelbe Schieberegler)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müssen auf dem markierten Bereich stehen,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Echo/Hall (lila Schiebe-Regler) etwa auf 0 dB (siehe Bild).</a:t>
            </a:r>
          </a:p>
          <a:p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6048" y="1423426"/>
            <a:ext cx="2694857" cy="202114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59929" y="1341241"/>
            <a:ext cx="2788782" cy="2091587"/>
          </a:xfrm>
          <a:prstGeom prst="rect">
            <a:avLst/>
          </a:prstGeom>
        </p:spPr>
      </p:pic>
      <p:sp>
        <p:nvSpPr>
          <p:cNvPr id="17" name="Rechteckiger Pfeil 16"/>
          <p:cNvSpPr/>
          <p:nvPr/>
        </p:nvSpPr>
        <p:spPr>
          <a:xfrm>
            <a:off x="9489897" y="2420691"/>
            <a:ext cx="1001147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Rechteckiger Pfeil 17"/>
          <p:cNvSpPr/>
          <p:nvPr/>
        </p:nvSpPr>
        <p:spPr>
          <a:xfrm rot="648861" flipH="1">
            <a:off x="7593543" y="2592891"/>
            <a:ext cx="1001147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78" t="43644" r="12264"/>
          <a:stretch/>
        </p:blipFill>
        <p:spPr>
          <a:xfrm>
            <a:off x="7753351" y="3835879"/>
            <a:ext cx="3594101" cy="28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 Sound-Check  2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Mikrophone u. Mischpult prüfen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76" y="1563284"/>
            <a:ext cx="6283553" cy="403251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Batterie-Prüfung bei Hand-Funkmikros* die benutzt werden: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Einschalten: Taster 3 sec. drücken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Batterieanzeige 3 Balken, ansonsten Batterien (AA) wechseln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Ausschalten: Taster 3 sec. drücken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 prüfen: Kanäle die genutzt werden, müssen angeschaltet sein (rote Taste ist hoch)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Kanäle die können mit  „PFL“-Taste über den kleinen Kopfhörer einzeln abgehört und damit geprüft werden.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(Man hört alle Kanäle bei  denen „PFL“ gedrückt  ist .</a:t>
            </a:r>
            <a:b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Ist  keine „PFL“ gedrückt, hört man die Gesamt-Summe.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74869" y="5595803"/>
            <a:ext cx="6096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/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*= Das gelbmarkierte Funkmikro befindet sich beim Mischpult, das rotmarkierte in der Bankschublade Band. </a:t>
            </a:r>
            <a:b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(Check der Head-Sets macht Messnerei.)</a:t>
            </a:r>
            <a:endParaRPr lang="de-DE" sz="135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1" b="22365"/>
          <a:stretch/>
        </p:blipFill>
        <p:spPr>
          <a:xfrm>
            <a:off x="7137923" y="1505893"/>
            <a:ext cx="4730619" cy="1002545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9731831" y="933896"/>
            <a:ext cx="307911" cy="1010287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An-/Ausschalten</a:t>
            </a:r>
          </a:p>
        </p:txBody>
      </p:sp>
      <p:sp>
        <p:nvSpPr>
          <p:cNvPr id="8" name="Pfeil nach unten 7"/>
          <p:cNvSpPr/>
          <p:nvPr/>
        </p:nvSpPr>
        <p:spPr>
          <a:xfrm rot="7119035">
            <a:off x="9582783" y="1676834"/>
            <a:ext cx="230933" cy="134704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 err="1">
                <a:solidFill>
                  <a:srgbClr val="C00000"/>
                </a:solidFill>
              </a:rPr>
              <a:t>Batterieanziege</a:t>
            </a:r>
            <a:endParaRPr lang="de-DE" sz="900" dirty="0">
              <a:solidFill>
                <a:srgbClr val="C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r="41466" b="43599"/>
          <a:stretch/>
        </p:blipFill>
        <p:spPr>
          <a:xfrm>
            <a:off x="7137921" y="3327531"/>
            <a:ext cx="3900196" cy="2393302"/>
          </a:xfrm>
          <a:prstGeom prst="rect">
            <a:avLst/>
          </a:prstGeom>
        </p:spPr>
      </p:pic>
      <p:sp>
        <p:nvSpPr>
          <p:cNvPr id="10" name="Pfeil nach unten 9"/>
          <p:cNvSpPr/>
          <p:nvPr/>
        </p:nvSpPr>
        <p:spPr>
          <a:xfrm rot="7119035">
            <a:off x="11023256" y="4318825"/>
            <a:ext cx="261321" cy="146478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aus (Mute)</a:t>
            </a:r>
          </a:p>
        </p:txBody>
      </p:sp>
      <p:sp>
        <p:nvSpPr>
          <p:cNvPr id="11" name="Pfeil nach unten 10"/>
          <p:cNvSpPr/>
          <p:nvPr/>
        </p:nvSpPr>
        <p:spPr>
          <a:xfrm rot="7119035">
            <a:off x="9477846" y="4274973"/>
            <a:ext cx="300695" cy="1517892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an (</a:t>
            </a:r>
            <a:r>
              <a:rPr lang="de-DE" sz="900" dirty="0" err="1">
                <a:solidFill>
                  <a:srgbClr val="C00000"/>
                </a:solidFill>
              </a:rPr>
              <a:t>Demute</a:t>
            </a:r>
            <a:r>
              <a:rPr lang="de-DE" sz="9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Pfeil nach unten 11"/>
          <p:cNvSpPr/>
          <p:nvPr/>
        </p:nvSpPr>
        <p:spPr>
          <a:xfrm rot="15081673">
            <a:off x="6032276" y="3475014"/>
            <a:ext cx="621425" cy="3053981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Für Kontrolle über Kopfhörer hier drücken</a:t>
            </a:r>
          </a:p>
        </p:txBody>
      </p:sp>
    </p:spTree>
    <p:extLst>
      <p:ext uri="{BB962C8B-B14F-4D97-AF65-F5344CB8AC3E}">
        <p14:creationId xmlns:p14="http://schemas.microsoft.com/office/powerpoint/2010/main" val="2283810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-Sound-Check  3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Laptop-Eingang und Summen-Regler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17" y="1210891"/>
            <a:ext cx="7105683" cy="537027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 diesem Regler ist das Signal vom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 regeln.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Dieser ist normalerweise auf Null.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Ton vom Laptop wiedergeben werden soll, muss man diesen ca. 25% aufdrehen.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 dem Gottesdienst testen: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(Das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 steht nur 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fürTechnik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-Team der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zur Verfügung!)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Kanal 11/12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(Line in) sind für 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Audioeinspielung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vorgesehen.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 kann im Altarraum eingespeist werden, 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man die beiden Stecker bei 11/12 am Mischpult rauszieht kann man hier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9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(s. Bild oben)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Audio-Player oder 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zweites Laptop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anschließen.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(Kabel liegt beim Laptop unten im Schrank.)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(Für Bild-Übertragung auf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liegt rechts neben Mischpult VGA-Kabel bereit – Bei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-Fernbedienung „Analog 1“)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8" r="12822"/>
          <a:stretch/>
        </p:blipFill>
        <p:spPr>
          <a:xfrm>
            <a:off x="7251701" y="953715"/>
            <a:ext cx="4140200" cy="2267202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9830758" y="927709"/>
            <a:ext cx="427636" cy="1138744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Regler für Laptop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78" r="29890"/>
          <a:stretch/>
        </p:blipFill>
        <p:spPr>
          <a:xfrm>
            <a:off x="10210802" y="3272136"/>
            <a:ext cx="1181101" cy="3127444"/>
          </a:xfrm>
          <a:prstGeom prst="rect">
            <a:avLst/>
          </a:prstGeom>
        </p:spPr>
      </p:pic>
      <p:pic>
        <p:nvPicPr>
          <p:cNvPr id="6" name="1 Du bist ewi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295015" y="2552700"/>
            <a:ext cx="812800" cy="60960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648700" y="935494"/>
            <a:ext cx="685800" cy="10457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/>
          <p:cNvSpPr/>
          <p:nvPr/>
        </p:nvSpPr>
        <p:spPr>
          <a:xfrm rot="16658985">
            <a:off x="7249972" y="23227"/>
            <a:ext cx="574073" cy="2396824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Hier zweites bzw. externes Laptop anstecken</a:t>
            </a:r>
          </a:p>
        </p:txBody>
      </p:sp>
      <p:sp>
        <p:nvSpPr>
          <p:cNvPr id="13" name="Pfeil nach unten 12"/>
          <p:cNvSpPr/>
          <p:nvPr/>
        </p:nvSpPr>
        <p:spPr>
          <a:xfrm flipV="1">
            <a:off x="10566403" y="6399580"/>
            <a:ext cx="469899" cy="363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r="17515" b="31296"/>
          <a:stretch/>
        </p:blipFill>
        <p:spPr>
          <a:xfrm rot="5400000">
            <a:off x="7590672" y="2986331"/>
            <a:ext cx="2290466" cy="2862080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>
            <a:off x="6769100" y="4324351"/>
            <a:ext cx="256540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6769100" y="4324351"/>
            <a:ext cx="157480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503426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des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starten, dazu Grüne und Rote Taste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kurz!!!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071" y="147640"/>
            <a:ext cx="3767027" cy="40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376" y="3505864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7" y="2471058"/>
            <a:ext cx="5664845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einschalten und Technikerlaptop hochfahren.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6AFFC2-88EE-4250-B9E7-98025E5D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0481"/>
            <a:ext cx="5132680" cy="2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9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83" y="1677722"/>
            <a:ext cx="5334000" cy="4386942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erst „Anlage“ dann „Steckdosen“). Es müssen dann die drei Displays leuchten.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</a:t>
            </a:r>
            <a:r>
              <a:rPr lang="de-DE" sz="1600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Nur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die Displays dunkel bleiben die Knöpfe „Power“ rechts an den </a:t>
            </a:r>
            <a:r>
              <a:rPr lang="de-DE" sz="16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Geräten drücken.)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 rotem Pfeil unten oder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  <p:sp>
        <p:nvSpPr>
          <p:cNvPr id="7" name="Pfeil nach rechts 7">
            <a:hlinkClick r:id="rId4" action="ppaction://program"/>
            <a:extLst>
              <a:ext uri="{FF2B5EF4-FFF2-40B4-BE49-F238E27FC236}">
                <a16:creationId xmlns:a16="http://schemas.microsoft.com/office/drawing/2014/main" id="{448908DC-B1F6-4519-A13E-DC300DC9203B}"/>
              </a:ext>
            </a:extLst>
          </p:cNvPr>
          <p:cNvSpPr/>
          <p:nvPr/>
        </p:nvSpPr>
        <p:spPr>
          <a:xfrm>
            <a:off x="2109685" y="6064664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</a:t>
            </a:r>
          </a:p>
        </p:txBody>
      </p:sp>
      <p:sp>
        <p:nvSpPr>
          <p:cNvPr id="4" name="Pfeil nach unten 3"/>
          <p:cNvSpPr/>
          <p:nvPr/>
        </p:nvSpPr>
        <p:spPr>
          <a:xfrm>
            <a:off x="8824404" y="2956264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unten 7"/>
          <p:cNvSpPr/>
          <p:nvPr/>
        </p:nvSpPr>
        <p:spPr>
          <a:xfrm>
            <a:off x="9651507" y="3055397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unten 8"/>
          <p:cNvSpPr/>
          <p:nvPr/>
        </p:nvSpPr>
        <p:spPr>
          <a:xfrm>
            <a:off x="10033246" y="3323206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LEDs 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Es sollten möglichst alle LEDs bis auf zweite von unten an sein. Das Dachkippfenster ist leicht zu kippen für besten Empfang.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Schaltuhr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2DEE9C-BB08-4FDC-9F35-51B58F3A9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95" y="1823076"/>
            <a:ext cx="3541106" cy="47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369046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Kanzelsicht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GoPro (Bild Mitte) Power Taste unten rechts kurz betätigen.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sollte bereits eingeschaltet sein.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F64797-7B47-4D4A-B83F-332D36F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78" y="1614488"/>
            <a:ext cx="6102743" cy="33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3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3322E88A-0E5B-43A7-8462-E1BEB5BC32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153276"/>
              </p:ext>
            </p:extLst>
          </p:nvPr>
        </p:nvGraphicFramePr>
        <p:xfrm>
          <a:off x="5951418" y="1614488"/>
          <a:ext cx="6130925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itmap-Bild" r:id="rId4" imgW="6130440" imgH="4129920" progId="Paint.Picture">
                  <p:embed/>
                </p:oleObj>
              </mc:Choice>
              <mc:Fallback>
                <p:oleObj name="Bitmap-Bild" r:id="rId4" imgW="6130440" imgH="4129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1418" y="1614488"/>
                        <a:ext cx="6130925" cy="413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Stick von Backuprecorder ziehen, mittels Technikerlaptop löschen und wieder in Backuprecorder stecken.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starten. Status sollte grün blinken.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Recorder mittels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on /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 Fernbedienung rote Taste ausschalten, 5 Sekunden warten und über gleiche Funktion wieder einschalten. Warten bis Statusanzeige grün, dann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Rec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on/off</a:t>
            </a: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1858</Words>
  <Application>Microsoft Office PowerPoint</Application>
  <PresentationFormat>Breitbild</PresentationFormat>
  <Paragraphs>162</Paragraphs>
  <Slides>24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Bitmap-Bild</vt:lpstr>
      <vt:lpstr>PreChurchCheck  00    Laptop </vt:lpstr>
      <vt:lpstr>PrechurchCheck  01   Camcorder PositionControl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Backupstick UltraStream</vt:lpstr>
      <vt:lpstr>PrechurchCheck  16 Livestream UltraStream</vt:lpstr>
      <vt:lpstr>PrechurchCheck  17 Beamer Livestream</vt:lpstr>
      <vt:lpstr>PrechurchCheck  18 Position Control</vt:lpstr>
      <vt:lpstr>Prechurch - Sound-Check  1 Mischpult öffnen, Antennen hochklappen</vt:lpstr>
      <vt:lpstr>Prechurch - Sound-Check  2 Mikrophone u. Mischpult prüfen </vt:lpstr>
      <vt:lpstr>Prechurch -Sound-Check  3 Laptop-Eingang und Summen-Regler </vt:lpstr>
      <vt:lpstr>PrechurchCheck  19 PreChurchCheck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Technik JoKi</cp:lastModifiedBy>
  <cp:revision>232</cp:revision>
  <dcterms:created xsi:type="dcterms:W3CDTF">2020-11-19T11:20:37Z</dcterms:created>
  <dcterms:modified xsi:type="dcterms:W3CDTF">2022-03-30T15:12:22Z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2021-05-17T08:28:09Z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